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46" r:id="rId2"/>
  </p:sldMasterIdLst>
  <p:notesMasterIdLst>
    <p:notesMasterId r:id="rId7"/>
  </p:notesMasterIdLst>
  <p:sldIdLst>
    <p:sldId id="256" r:id="rId3"/>
    <p:sldId id="290" r:id="rId4"/>
    <p:sldId id="317" r:id="rId5"/>
    <p:sldId id="318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D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61972" autoAdjust="0"/>
  </p:normalViewPr>
  <p:slideViewPr>
    <p:cSldViewPr>
      <p:cViewPr varScale="1">
        <p:scale>
          <a:sx n="49" d="100"/>
          <a:sy n="49" d="100"/>
        </p:scale>
        <p:origin x="143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6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A5FB6-1C57-4F78-B57F-1C7E9F55751A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C23C6-2EA2-40BD-8534-0636FEEEDC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664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C23C6-2EA2-40BD-8534-0636FEEEDC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331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5939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1925AE3-A731-4916-92F5-3D237284CCD0}" type="slidenum">
              <a:rPr lang="ja-JP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3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230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5939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1925AE3-A731-4916-92F5-3D237284CCD0}" type="slidenum">
              <a:rPr lang="ja-JP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8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4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25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17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270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608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240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252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801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272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596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51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618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296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823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0073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7718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636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2023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41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5123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51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07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31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93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90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67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96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964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7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E9A7B-B885-4E2C-9DF3-2B6796EC0869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9E96-33FF-4039-B8A2-5473E9DDD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3718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  <p:sldLayoutId id="2147483859" r:id="rId13"/>
    <p:sldLayoutId id="2147483860" r:id="rId14"/>
    <p:sldLayoutId id="2147483861" r:id="rId15"/>
    <p:sldLayoutId id="2147483862" r:id="rId16"/>
    <p:sldLayoutId id="214748386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1600200"/>
            <a:ext cx="8820472" cy="1180728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２０２２エコリサーチグループ活動概要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437111"/>
            <a:ext cx="6400800" cy="59208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altLang="ja-JP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r>
              <a:rPr kumimoji="1" lang="ja-JP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年２月</a:t>
            </a:r>
            <a:r>
              <a:rPr lang="en-US" altLang="ja-JP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kumimoji="1" lang="ja-JP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77705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50"/>
    </mc:Choice>
    <mc:Fallback xmlns="">
      <p:transition spd="slow" advTm="605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665044"/>
          </a:xfrm>
        </p:spPr>
        <p:txBody>
          <a:bodyPr>
            <a:normAutofit/>
          </a:bodyPr>
          <a:lstStyle/>
          <a:p>
            <a:r>
              <a:rPr lang="ja-JP" altLang="en-US" dirty="0"/>
              <a:t>メ　ン　バー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09443" y="2420888"/>
            <a:ext cx="7125112" cy="34563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 dirty="0"/>
              <a:t>内海　 孝　　　　 </a:t>
            </a:r>
            <a:r>
              <a:rPr lang="ja-JP" altLang="en-US" sz="3200" b="1" dirty="0"/>
              <a:t>シ１３</a:t>
            </a:r>
            <a:endParaRPr lang="en-US" altLang="ja-JP" sz="3200" b="1" dirty="0"/>
          </a:p>
          <a:p>
            <a:pPr marL="0" indent="0">
              <a:buNone/>
            </a:pPr>
            <a:r>
              <a:rPr lang="ja-JP" altLang="en-US" sz="3200" b="1" dirty="0"/>
              <a:t>高城光一さん　　　自１８</a:t>
            </a:r>
            <a:endParaRPr lang="en-US" altLang="ja-JP" sz="3200" b="1" dirty="0"/>
          </a:p>
          <a:p>
            <a:pPr marL="0" indent="0">
              <a:buNone/>
            </a:pPr>
            <a:r>
              <a:rPr lang="ja-JP" altLang="en-US" sz="3200" dirty="0"/>
              <a:t>長谷川清満さん　　</a:t>
            </a:r>
            <a:r>
              <a:rPr lang="ja-JP" altLang="en-US" sz="3200" b="1" dirty="0"/>
              <a:t>シ１１</a:t>
            </a:r>
            <a:endParaRPr lang="en-US" altLang="ja-JP" sz="3200" b="1" dirty="0"/>
          </a:p>
          <a:p>
            <a:pPr marL="0" indent="0">
              <a:buNone/>
            </a:pPr>
            <a:r>
              <a:rPr lang="ja-JP" altLang="en-US" sz="3200" b="1" dirty="0"/>
              <a:t>樋口　修さん　　 シ１３</a:t>
            </a:r>
            <a:endParaRPr lang="en-US" altLang="ja-JP" sz="3200" b="1" dirty="0"/>
          </a:p>
          <a:p>
            <a:pPr marL="0" indent="0">
              <a:buNone/>
            </a:pPr>
            <a:endParaRPr lang="en-US" altLang="ja-JP" sz="3200" b="1" dirty="0"/>
          </a:p>
          <a:p>
            <a:pPr marL="0" indent="0">
              <a:buNone/>
            </a:pPr>
            <a:endParaRPr lang="en-US" altLang="ja-JP" sz="3200" b="1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            </a:t>
            </a:r>
            <a:r>
              <a:rPr lang="ja-JP" altLang="en-US" sz="3200" dirty="0"/>
              <a:t>　　　　　計</a:t>
            </a:r>
            <a:r>
              <a:rPr lang="en-US" altLang="ja-JP" sz="3200" dirty="0"/>
              <a:t>  </a:t>
            </a:r>
            <a:r>
              <a:rPr lang="ja-JP" altLang="en-US" sz="3200" dirty="0"/>
              <a:t>　</a:t>
            </a:r>
            <a:r>
              <a:rPr lang="en-US" altLang="ja-JP" sz="3200" dirty="0"/>
              <a:t> </a:t>
            </a:r>
            <a:r>
              <a:rPr lang="ja-JP" altLang="en-US" sz="3200" dirty="0"/>
              <a:t>４名</a:t>
            </a:r>
            <a:endParaRPr lang="en-US" altLang="ja-JP" sz="3200" dirty="0"/>
          </a:p>
          <a:p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043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/>
          <p:cNvSpPr>
            <a:spLocks noGrp="1"/>
          </p:cNvSpPr>
          <p:nvPr>
            <p:ph type="title"/>
          </p:nvPr>
        </p:nvSpPr>
        <p:spPr>
          <a:xfrm>
            <a:off x="467544" y="3473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3600" dirty="0"/>
              <a:t>２０２２年度グループ活動概要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046286"/>
              </p:ext>
            </p:extLst>
          </p:nvPr>
        </p:nvGraphicFramePr>
        <p:xfrm>
          <a:off x="827584" y="1146473"/>
          <a:ext cx="8085585" cy="563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2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2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06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実施日および担当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テーマ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4360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６月３日　</a:t>
                      </a:r>
                      <a:endParaRPr kumimoji="1" lang="en-US" altLang="ja-JP" sz="2800" b="1" dirty="0"/>
                    </a:p>
                    <a:p>
                      <a:endParaRPr kumimoji="1" lang="en-US" altLang="ja-JP" sz="2800" b="1" dirty="0"/>
                    </a:p>
                    <a:p>
                      <a:endParaRPr kumimoji="1" lang="ja-JP" altLang="en-US" sz="2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「地球にやさしい食を探す旅」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000" b="1" dirty="0"/>
                        <a:t>（市民のための環境公開講座２０２１より）</a:t>
                      </a:r>
                      <a:endParaRPr kumimoji="1" lang="en-US" altLang="ja-JP" sz="2000" b="1" dirty="0"/>
                    </a:p>
                    <a:p>
                      <a:endParaRPr kumimoji="1" lang="en-US" altLang="ja-JP" sz="2000" b="1" dirty="0"/>
                    </a:p>
                    <a:p>
                      <a:r>
                        <a:rPr kumimoji="1" lang="ja-JP" altLang="en-US" sz="2400" b="1" dirty="0"/>
                        <a:t>「食システムの脱炭素化」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000" b="1" dirty="0"/>
                        <a:t>（国立環境研究所講座より）</a:t>
                      </a:r>
                      <a:endParaRPr kumimoji="1" lang="en-US" altLang="ja-JP" sz="2000" b="1" dirty="0"/>
                    </a:p>
                    <a:p>
                      <a:endParaRPr kumimoji="1" lang="en-US" altLang="ja-JP" sz="2800" b="1" dirty="0"/>
                    </a:p>
                    <a:p>
                      <a:endParaRPr kumimoji="1" lang="ja-JP" altLang="en-US" sz="2000" b="1" dirty="0">
                        <a:solidFill>
                          <a:srgbClr val="00B0F0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399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９月２日　　樋口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>
                          <a:solidFill>
                            <a:schemeClr val="tx1"/>
                          </a:solidFill>
                        </a:rPr>
                        <a:t>水道民営化について　</a:t>
                      </a:r>
                      <a:endParaRPr kumimoji="1" lang="en-US" altLang="ja-JP" sz="28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800" b="1" dirty="0">
                          <a:solidFill>
                            <a:srgbClr val="FF0000"/>
                          </a:solidFill>
                        </a:rPr>
                        <a:t>本日発表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5060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９月１６日　内海　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消費ベースの温室効果ガス排出量とライフスタイル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000" b="1" dirty="0"/>
                        <a:t>（「環境白書」発表にて）</a:t>
                      </a:r>
                      <a:endParaRPr kumimoji="1" lang="en-US" altLang="ja-JP" sz="2000" b="1" dirty="0"/>
                    </a:p>
                    <a:p>
                      <a:endParaRPr kumimoji="1" lang="en-US" altLang="ja-JP" sz="2000" b="1" dirty="0">
                        <a:solidFill>
                          <a:srgbClr val="00B0F0"/>
                        </a:solidFill>
                      </a:endParaRP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899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ja-JP" altLang="en-US" dirty="0"/>
              <a:t>２０１７年度グループ活動概要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507822"/>
              </p:ext>
            </p:extLst>
          </p:nvPr>
        </p:nvGraphicFramePr>
        <p:xfrm>
          <a:off x="395536" y="44625"/>
          <a:ext cx="8085584" cy="6752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7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1719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実施日および担当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テーマ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6994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９月３０日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藤田美術館とサンタマリア号乗船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49212215"/>
                  </a:ext>
                </a:extLst>
              </a:tr>
              <a:tr h="1477983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１月２７日　長谷川</a:t>
                      </a:r>
                      <a:endParaRPr kumimoji="1" lang="en-US" altLang="ja-JP" sz="2800" b="1" dirty="0"/>
                    </a:p>
                    <a:p>
                      <a:endParaRPr kumimoji="1" lang="en-US" altLang="ja-JP" sz="2800" b="1" dirty="0"/>
                    </a:p>
                    <a:p>
                      <a:endParaRPr kumimoji="1" lang="ja-JP" altLang="en-US" sz="2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水素エネルギー</a:t>
                      </a:r>
                      <a:endParaRPr kumimoji="1" lang="en-US" altLang="ja-JP" sz="2800" b="1" dirty="0"/>
                    </a:p>
                    <a:p>
                      <a:r>
                        <a:rPr kumimoji="1" lang="ja-JP" altLang="en-US" sz="2800" b="1" dirty="0">
                          <a:solidFill>
                            <a:srgbClr val="FF0000"/>
                          </a:solidFill>
                        </a:rPr>
                        <a:t>本日発表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7276"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１月２７日　高城</a:t>
                      </a:r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1" dirty="0"/>
                        <a:t>書籍「人新世の資本論」</a:t>
                      </a:r>
                      <a:endParaRPr kumimoji="1" lang="en-US" altLang="ja-JP" sz="28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>
                          <a:solidFill>
                            <a:srgbClr val="FF0000"/>
                          </a:solidFill>
                        </a:rPr>
                        <a:t>本日発表</a:t>
                      </a:r>
                    </a:p>
                    <a:p>
                      <a:endParaRPr kumimoji="1" lang="en-US" altLang="ja-JP" sz="28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>
                          <a:solidFill>
                            <a:srgbClr val="00B0F0"/>
                          </a:solidFill>
                        </a:rPr>
                        <a:t>　　　　　　　　　　　　</a:t>
                      </a:r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6667">
                <a:tc>
                  <a:txBody>
                    <a:bodyPr/>
                    <a:lstStyle/>
                    <a:p>
                      <a:endParaRPr kumimoji="1" lang="ja-JP" altLang="en-US" sz="2800" b="1" dirty="0"/>
                    </a:p>
                  </a:txBody>
                  <a:tcPr marT="45722" marB="45722"/>
                </a:tc>
                <a:tc>
                  <a:txBody>
                    <a:bodyPr/>
                    <a:lstStyle/>
                    <a:p>
                      <a:endParaRPr kumimoji="1" lang="en-US" altLang="ja-JP" sz="2800" b="1" dirty="0"/>
                    </a:p>
                    <a:p>
                      <a:endParaRPr kumimoji="1" lang="en-US" altLang="ja-JP" sz="2000" b="1" dirty="0">
                        <a:solidFill>
                          <a:srgbClr val="00B0F0"/>
                        </a:solidFill>
                      </a:endParaRPr>
                    </a:p>
                    <a:p>
                      <a:endParaRPr kumimoji="1" lang="en-US" altLang="ja-JP" sz="2800" b="1" dirty="0"/>
                    </a:p>
                  </a:txBody>
                  <a:tcPr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33846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回路">
  <a:themeElements>
    <a:clrScheme name="回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回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144</Words>
  <Application>Microsoft Office PowerPoint</Application>
  <PresentationFormat>画面に合わせる (4:3)</PresentationFormat>
  <Paragraphs>43</Paragraphs>
  <Slides>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Arial</vt:lpstr>
      <vt:lpstr>Calibri</vt:lpstr>
      <vt:lpstr>Tw Cen MT</vt:lpstr>
      <vt:lpstr>Office ​​テーマ</vt:lpstr>
      <vt:lpstr>回路</vt:lpstr>
      <vt:lpstr>２０２２エコリサーチグループ活動概要</vt:lpstr>
      <vt:lpstr>メ　ン　バー　</vt:lpstr>
      <vt:lpstr>２０２２年度グループ活動概要</vt:lpstr>
      <vt:lpstr>２０１７年度グループ活動概要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２０１９エコリサーチグループ活動概要</dc:title>
  <dc:creator>utsumi</dc:creator>
  <cp:lastModifiedBy>checker</cp:lastModifiedBy>
  <cp:revision>173</cp:revision>
  <dcterms:created xsi:type="dcterms:W3CDTF">2020-02-11T05:38:03Z</dcterms:created>
  <dcterms:modified xsi:type="dcterms:W3CDTF">2023-02-16T22:32:23Z</dcterms:modified>
</cp:coreProperties>
</file>