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6" r:id="rId2"/>
  </p:sldMasterIdLst>
  <p:notesMasterIdLst>
    <p:notesMasterId r:id="rId7"/>
  </p:notesMasterIdLst>
  <p:sldIdLst>
    <p:sldId id="256" r:id="rId3"/>
    <p:sldId id="290" r:id="rId4"/>
    <p:sldId id="317" r:id="rId5"/>
    <p:sldId id="31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61972" autoAdjust="0"/>
  </p:normalViewPr>
  <p:slideViewPr>
    <p:cSldViewPr>
      <p:cViewPr varScale="1">
        <p:scale>
          <a:sx n="49" d="100"/>
          <a:sy n="49" d="100"/>
        </p:scale>
        <p:origin x="14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A5FB6-1C57-4F78-B57F-1C7E9F55751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23C6-2EA2-40BD-8534-0636FEEED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66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23C6-2EA2-40BD-8534-0636FEEEDC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3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593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1925AE3-A731-4916-92F5-3D237284CCD0}" type="slidenum">
              <a:rPr lang="ja-JP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3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5939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1925AE3-A731-4916-92F5-3D237284CCD0}" type="slidenum">
              <a:rPr lang="ja-JP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8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5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1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27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608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24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52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801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272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596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51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61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96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823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007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771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36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02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41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5123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1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07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31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9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0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6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96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96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9A7B-B885-4E2C-9DF3-2B6796EC0869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9E96-33FF-4039-B8A2-5473E9DDD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71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1600200"/>
            <a:ext cx="8820472" cy="118072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２０２２エコリサーチグループ活動概要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37111"/>
            <a:ext cx="6400800" cy="59208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r>
              <a:rPr kumimoji="1"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年２月</a:t>
            </a:r>
            <a:r>
              <a:rPr lang="en-US" altLang="ja-JP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kumimoji="1" lang="ja-JP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77705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0"/>
    </mc:Choice>
    <mc:Fallback xmlns="">
      <p:transition spd="slow" advTm="605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665044"/>
          </a:xfrm>
        </p:spPr>
        <p:txBody>
          <a:bodyPr>
            <a:normAutofit/>
          </a:bodyPr>
          <a:lstStyle/>
          <a:p>
            <a:r>
              <a:rPr lang="ja-JP" altLang="en-US" dirty="0"/>
              <a:t>メ　ン　バー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9443" y="2420888"/>
            <a:ext cx="7125112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/>
              <a:t>内海　 孝　　　　 </a:t>
            </a:r>
            <a:r>
              <a:rPr lang="ja-JP" altLang="en-US" sz="3200" b="1" dirty="0"/>
              <a:t>シ１３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高城光一さん　　　自１８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dirty="0"/>
              <a:t>長谷川清満さん　　</a:t>
            </a:r>
            <a:r>
              <a:rPr lang="ja-JP" altLang="en-US" sz="3200" b="1" dirty="0"/>
              <a:t>シ１１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樋口　修さん　　 シ１３</a:t>
            </a:r>
            <a:endParaRPr lang="en-US" altLang="ja-JP" sz="3200" b="1" dirty="0"/>
          </a:p>
          <a:p>
            <a:pPr marL="0" indent="0">
              <a:buNone/>
            </a:pPr>
            <a:endParaRPr lang="en-US" altLang="ja-JP" sz="3200" b="1" dirty="0"/>
          </a:p>
          <a:p>
            <a:pPr marL="0" indent="0">
              <a:buNone/>
            </a:pPr>
            <a:endParaRPr lang="en-US" altLang="ja-JP" sz="3200" b="1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            </a:t>
            </a:r>
            <a:r>
              <a:rPr lang="ja-JP" altLang="en-US" sz="3200" dirty="0"/>
              <a:t>　　　　　計</a:t>
            </a:r>
            <a:r>
              <a:rPr lang="en-US" altLang="ja-JP" sz="3200" dirty="0"/>
              <a:t>  </a:t>
            </a:r>
            <a:r>
              <a:rPr lang="ja-JP" altLang="en-US" sz="3200" dirty="0"/>
              <a:t>　</a:t>
            </a:r>
            <a:r>
              <a:rPr lang="en-US" altLang="ja-JP" sz="3200" dirty="0"/>
              <a:t> </a:t>
            </a:r>
            <a:r>
              <a:rPr lang="ja-JP" altLang="en-US" sz="3200" dirty="0"/>
              <a:t>４名</a:t>
            </a:r>
            <a:endParaRPr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043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/>
              <a:t>２０２２年度グループ活動概要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46286"/>
              </p:ext>
            </p:extLst>
          </p:nvPr>
        </p:nvGraphicFramePr>
        <p:xfrm>
          <a:off x="827584" y="1146473"/>
          <a:ext cx="8085585" cy="563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2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6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実施日および担当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テーマ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436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６月３日　</a:t>
                      </a:r>
                      <a:endParaRPr kumimoji="1" lang="en-US" altLang="ja-JP" sz="2800" b="1" dirty="0"/>
                    </a:p>
                    <a:p>
                      <a:endParaRPr kumimoji="1" lang="en-US" altLang="ja-JP" sz="2800" b="1" dirty="0"/>
                    </a:p>
                    <a:p>
                      <a:endParaRPr kumimoji="1" lang="ja-JP" altLang="en-US" sz="2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「地球にやさしい食を探す旅」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000" b="1" dirty="0"/>
                        <a:t>（市民のための環境公開講座２０２１より）</a:t>
                      </a:r>
                      <a:endParaRPr kumimoji="1" lang="en-US" altLang="ja-JP" sz="2000" b="1" dirty="0"/>
                    </a:p>
                    <a:p>
                      <a:endParaRPr kumimoji="1" lang="en-US" altLang="ja-JP" sz="2000" b="1" dirty="0"/>
                    </a:p>
                    <a:p>
                      <a:r>
                        <a:rPr kumimoji="1" lang="ja-JP" altLang="en-US" sz="2400" b="1" dirty="0"/>
                        <a:t>「食システムの脱炭素化」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000" b="1" dirty="0"/>
                        <a:t>（国立環境研究所講座より）</a:t>
                      </a:r>
                      <a:endParaRPr kumimoji="1" lang="en-US" altLang="ja-JP" sz="2000" b="1" dirty="0"/>
                    </a:p>
                    <a:p>
                      <a:endParaRPr kumimoji="1" lang="en-US" altLang="ja-JP" sz="2800" b="1" dirty="0"/>
                    </a:p>
                    <a:p>
                      <a:endParaRPr kumimoji="1" lang="ja-JP" alt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399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９月２日　　樋口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solidFill>
                            <a:schemeClr val="tx1"/>
                          </a:solidFill>
                        </a:rPr>
                        <a:t>水道民営化について　</a:t>
                      </a:r>
                      <a:endParaRPr kumimoji="1" lang="en-US" altLang="ja-JP" sz="28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</a:rPr>
                        <a:t>本日発表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06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９月１６日　内海　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消費ベースの温室効果ガス排出量とライフスタイル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000" b="1" dirty="0"/>
                        <a:t>（「環境白書」発表にて）</a:t>
                      </a:r>
                      <a:endParaRPr kumimoji="1" lang="en-US" altLang="ja-JP" sz="2000" b="1" dirty="0"/>
                    </a:p>
                    <a:p>
                      <a:endParaRPr kumimoji="1" lang="en-US" altLang="ja-JP" sz="2000" b="1" dirty="0">
                        <a:solidFill>
                          <a:srgbClr val="00B0F0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89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dirty="0"/>
              <a:t>２０１７年度グループ活動概要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507822"/>
              </p:ext>
            </p:extLst>
          </p:nvPr>
        </p:nvGraphicFramePr>
        <p:xfrm>
          <a:off x="395536" y="44625"/>
          <a:ext cx="8085584" cy="675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7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719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実施日および担当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テーマ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994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９月３０日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藤田美術館とサンタマリア号乗船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49212215"/>
                  </a:ext>
                </a:extLst>
              </a:tr>
              <a:tr h="1477983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１月２７日　長谷川</a:t>
                      </a:r>
                      <a:endParaRPr kumimoji="1" lang="en-US" altLang="ja-JP" sz="2800" b="1" dirty="0"/>
                    </a:p>
                    <a:p>
                      <a:endParaRPr kumimoji="1" lang="en-US" altLang="ja-JP" sz="2800" b="1" dirty="0"/>
                    </a:p>
                    <a:p>
                      <a:endParaRPr kumimoji="1" lang="ja-JP" altLang="en-US" sz="2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水素エネルギー</a:t>
                      </a:r>
                      <a:endParaRPr kumimoji="1" lang="en-US" altLang="ja-JP" sz="2800" b="1" dirty="0"/>
                    </a:p>
                    <a:p>
                      <a:r>
                        <a:rPr kumimoji="1" lang="ja-JP" altLang="en-US" sz="2800" b="1" dirty="0">
                          <a:solidFill>
                            <a:srgbClr val="FF0000"/>
                          </a:solidFill>
                        </a:rPr>
                        <a:t>本日発表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276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１月２７日　高城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書籍「人新世の資本論」</a:t>
                      </a:r>
                      <a:endParaRPr kumimoji="1" lang="en-US" altLang="ja-JP" sz="2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>
                          <a:solidFill>
                            <a:srgbClr val="FF0000"/>
                          </a:solidFill>
                        </a:rPr>
                        <a:t>本日発表</a:t>
                      </a:r>
                    </a:p>
                    <a:p>
                      <a:endParaRPr kumimoji="1" lang="en-US" altLang="ja-JP" sz="28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dirty="0">
                          <a:solidFill>
                            <a:srgbClr val="00B0F0"/>
                          </a:solidFill>
                        </a:rPr>
                        <a:t>　　　　　　　　　　　　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6667"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kumimoji="1" lang="en-US" altLang="ja-JP" sz="2800" b="1" dirty="0"/>
                    </a:p>
                    <a:p>
                      <a:endParaRPr kumimoji="1" lang="en-US" altLang="ja-JP" sz="2000" b="1" dirty="0">
                        <a:solidFill>
                          <a:srgbClr val="00B0F0"/>
                        </a:solidFill>
                      </a:endParaRPr>
                    </a:p>
                    <a:p>
                      <a:endParaRPr kumimoji="1" lang="en-US" altLang="ja-JP" sz="2800" b="1" dirty="0"/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3384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144</Words>
  <Application>Microsoft Office PowerPoint</Application>
  <PresentationFormat>画面に合わせる (4:3)</PresentationFormat>
  <Paragraphs>43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Calibri</vt:lpstr>
      <vt:lpstr>Tw Cen MT</vt:lpstr>
      <vt:lpstr>Office ​​テーマ</vt:lpstr>
      <vt:lpstr>回路</vt:lpstr>
      <vt:lpstr>２０２２エコリサーチグループ活動概要</vt:lpstr>
      <vt:lpstr>メ　ン　バー　</vt:lpstr>
      <vt:lpstr>２０２２年度グループ活動概要</vt:lpstr>
      <vt:lpstr>２０１７年度グループ活動概要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２０１９エコリサーチグループ活動概要</dc:title>
  <dc:creator>utsumi</dc:creator>
  <cp:lastModifiedBy>checker</cp:lastModifiedBy>
  <cp:revision>173</cp:revision>
  <dcterms:created xsi:type="dcterms:W3CDTF">2020-02-11T05:38:03Z</dcterms:created>
  <dcterms:modified xsi:type="dcterms:W3CDTF">2023-02-16T22:32:23Z</dcterms:modified>
</cp:coreProperties>
</file>